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MÃOS AO TRABALHO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MÃOS AO TRABALHO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Mãos ao trabalho, jovens, </a:t>
            </a:r>
          </a:p>
          <a:p>
            <a:r>
              <a:rPr lang="pt-BR" dirty="0"/>
              <a:t>Vai já passando o alvor. </a:t>
            </a:r>
          </a:p>
          <a:p>
            <a:r>
              <a:rPr lang="pt-BR" dirty="0"/>
              <a:t>Vamos enquanto temos </a:t>
            </a:r>
          </a:p>
          <a:p>
            <a:r>
              <a:rPr lang="pt-BR" dirty="0"/>
              <a:t>Nossa vida em flor!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MÃOS AO TRABALHO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Vamos, enquanto é dia, </a:t>
            </a:r>
          </a:p>
          <a:p>
            <a:r>
              <a:rPr lang="pt-BR" dirty="0"/>
              <a:t>Com força trabalhar; </a:t>
            </a:r>
          </a:p>
          <a:p>
            <a:r>
              <a:rPr lang="pt-BR" dirty="0"/>
              <a:t>Pois que, em vindo a noite, </a:t>
            </a:r>
          </a:p>
          <a:p>
            <a:r>
              <a:rPr lang="pt-BR" dirty="0"/>
              <a:t>Não há mais lidar!</a:t>
            </a:r>
          </a:p>
        </p:txBody>
      </p:sp>
    </p:spTree>
    <p:extLst>
      <p:ext uri="{BB962C8B-B14F-4D97-AF65-F5344CB8AC3E}">
        <p14:creationId xmlns:p14="http://schemas.microsoft.com/office/powerpoint/2010/main" val="3780852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MÃOS AO TRABALHO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861FC9-56AE-4D45-ADAF-EB58156DB2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Mãos ao trabalho, homens, </a:t>
            </a:r>
          </a:p>
          <a:p>
            <a:r>
              <a:rPr lang="pt-BR" dirty="0"/>
              <a:t>Enquanto a luz fulgir; </a:t>
            </a:r>
          </a:p>
          <a:p>
            <a:r>
              <a:rPr lang="pt-BR" dirty="0"/>
              <a:t>Vamos, que agora é tempo </a:t>
            </a:r>
          </a:p>
          <a:p>
            <a:r>
              <a:rPr lang="pt-BR" dirty="0"/>
              <a:t>De a Jesus servir! </a:t>
            </a:r>
          </a:p>
        </p:txBody>
      </p:sp>
    </p:spTree>
    <p:extLst>
      <p:ext uri="{BB962C8B-B14F-4D97-AF65-F5344CB8AC3E}">
        <p14:creationId xmlns:p14="http://schemas.microsoft.com/office/powerpoint/2010/main" val="2539461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MÃOS AO TRABALHO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3C9AA5B-2EA8-49A7-8A51-7DDC63B3FD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o vigor da vida </a:t>
            </a:r>
          </a:p>
          <a:p>
            <a:r>
              <a:rPr lang="pt-BR" dirty="0"/>
              <a:t>Vamos ao bem votar, </a:t>
            </a:r>
          </a:p>
          <a:p>
            <a:r>
              <a:rPr lang="pt-BR" dirty="0"/>
              <a:t>Pois que, em vindo a noite, </a:t>
            </a:r>
          </a:p>
          <a:p>
            <a:r>
              <a:rPr lang="pt-BR" dirty="0"/>
              <a:t>Já não há lidar!</a:t>
            </a:r>
          </a:p>
        </p:txBody>
      </p:sp>
    </p:spTree>
    <p:extLst>
      <p:ext uri="{BB962C8B-B14F-4D97-AF65-F5344CB8AC3E}">
        <p14:creationId xmlns:p14="http://schemas.microsoft.com/office/powerpoint/2010/main" val="1165057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MÃOS AO TRABALHO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Mãos ao trabalho, idosos, </a:t>
            </a:r>
          </a:p>
          <a:p>
            <a:r>
              <a:rPr lang="pt-BR" dirty="0"/>
              <a:t>Breve nos chega o fim; </a:t>
            </a:r>
          </a:p>
          <a:p>
            <a:r>
              <a:rPr lang="pt-BR" dirty="0"/>
              <a:t>Firmes, enquanto a morte </a:t>
            </a:r>
          </a:p>
          <a:p>
            <a:r>
              <a:rPr lang="pt-BR" dirty="0"/>
              <a:t>Não tocar clarim! </a:t>
            </a:r>
          </a:p>
        </p:txBody>
      </p:sp>
    </p:spTree>
    <p:extLst>
      <p:ext uri="{BB962C8B-B14F-4D97-AF65-F5344CB8AC3E}">
        <p14:creationId xmlns:p14="http://schemas.microsoft.com/office/powerpoint/2010/main" val="2403559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MÃOS AO TRABALHO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Vamos, irmãos, à obra, </a:t>
            </a:r>
          </a:p>
          <a:p>
            <a:r>
              <a:rPr lang="pt-BR" dirty="0"/>
              <a:t>Por Cristo trabalhar; </a:t>
            </a:r>
          </a:p>
          <a:p>
            <a:r>
              <a:rPr lang="pt-BR" dirty="0"/>
              <a:t>Pois que, em vindo a noite, </a:t>
            </a:r>
          </a:p>
          <a:p>
            <a:r>
              <a:rPr lang="pt-BR" dirty="0"/>
              <a:t>Vamos </a:t>
            </a:r>
            <a:r>
              <a:rPr lang="pt-BR"/>
              <a:t>descansar!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09027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159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MÃOS AO TRABALHO</vt:lpstr>
      <vt:lpstr>MÃOS AO TRABALHO</vt:lpstr>
      <vt:lpstr>MÃOS AO TRABALHO</vt:lpstr>
      <vt:lpstr>MÃOS AO TRABALHO</vt:lpstr>
      <vt:lpstr>MÃOS AO TRABALHO</vt:lpstr>
      <vt:lpstr>MÃOS AO TRABALHO</vt:lpstr>
      <vt:lpstr>MÃOS AO TRABALHO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2019-06-12T22:31:21Z</dcterms:modified>
</cp:coreProperties>
</file>

<file path=docProps/thumbnail.jpeg>
</file>